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1"/>
  </p:notesMasterIdLst>
  <p:sldIdLst>
    <p:sldId id="268" r:id="rId2"/>
    <p:sldId id="267" r:id="rId3"/>
    <p:sldId id="271" r:id="rId4"/>
    <p:sldId id="273" r:id="rId5"/>
    <p:sldId id="272" r:id="rId6"/>
    <p:sldId id="274" r:id="rId7"/>
    <p:sldId id="275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77" r:id="rId17"/>
    <p:sldId id="278" r:id="rId18"/>
    <p:sldId id="279" r:id="rId19"/>
    <p:sldId id="265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B4D6E5-FAC6-4F17-AFA2-AD67044D4867}" v="42" dt="2025-02-24T08:13:07.8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12" autoAdjust="0"/>
    <p:restoredTop sz="94660"/>
  </p:normalViewPr>
  <p:slideViewPr>
    <p:cSldViewPr>
      <p:cViewPr varScale="1">
        <p:scale>
          <a:sx n="78" d="100"/>
          <a:sy n="78" d="100"/>
        </p:scale>
        <p:origin x="1613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vang Sharma" userId="7056074fd2df5161" providerId="LiveId" clId="{82B4D6E5-FAC6-4F17-AFA2-AD67044D4867}"/>
    <pc:docChg chg="custSel addSld modSld">
      <pc:chgData name="Shivang Sharma" userId="7056074fd2df5161" providerId="LiveId" clId="{82B4D6E5-FAC6-4F17-AFA2-AD67044D4867}" dt="2025-02-24T08:13:07.807" v="467" actId="20577"/>
      <pc:docMkLst>
        <pc:docMk/>
      </pc:docMkLst>
      <pc:sldChg chg="modSp mod">
        <pc:chgData name="Shivang Sharma" userId="7056074fd2df5161" providerId="LiveId" clId="{82B4D6E5-FAC6-4F17-AFA2-AD67044D4867}" dt="2025-02-24T07:59:57.847" v="190" actId="20577"/>
        <pc:sldMkLst>
          <pc:docMk/>
          <pc:sldMk cId="0" sldId="268"/>
        </pc:sldMkLst>
        <pc:spChg chg="mod">
          <ac:chgData name="Shivang Sharma" userId="7056074fd2df5161" providerId="LiveId" clId="{82B4D6E5-FAC6-4F17-AFA2-AD67044D4867}" dt="2025-02-24T07:59:57.847" v="190" actId="20577"/>
          <ac:spMkLst>
            <pc:docMk/>
            <pc:sldMk cId="0" sldId="268"/>
            <ac:spMk id="6" creationId="{39596CC0-0544-9FD2-7AFD-B23ECB7AE8F4}"/>
          </ac:spMkLst>
        </pc:spChg>
      </pc:sldChg>
      <pc:sldChg chg="modSp modAnim">
        <pc:chgData name="Shivang Sharma" userId="7056074fd2df5161" providerId="LiveId" clId="{82B4D6E5-FAC6-4F17-AFA2-AD67044D4867}" dt="2025-02-17T17:41:57.088" v="173" actId="20577"/>
        <pc:sldMkLst>
          <pc:docMk/>
          <pc:sldMk cId="0" sldId="273"/>
        </pc:sldMkLst>
        <pc:spChg chg="mod">
          <ac:chgData name="Shivang Sharma" userId="7056074fd2df5161" providerId="LiveId" clId="{82B4D6E5-FAC6-4F17-AFA2-AD67044D4867}" dt="2025-02-17T17:41:57.088" v="173" actId="20577"/>
          <ac:spMkLst>
            <pc:docMk/>
            <pc:sldMk cId="0" sldId="273"/>
            <ac:spMk id="3" creationId="{00000000-0000-0000-0000-000000000000}"/>
          </ac:spMkLst>
        </pc:spChg>
      </pc:sldChg>
      <pc:sldChg chg="modSp mod">
        <pc:chgData name="Shivang Sharma" userId="7056074fd2df5161" providerId="LiveId" clId="{82B4D6E5-FAC6-4F17-AFA2-AD67044D4867}" dt="2025-02-24T08:00:23.109" v="194" actId="1076"/>
        <pc:sldMkLst>
          <pc:docMk/>
          <pc:sldMk cId="0" sldId="275"/>
        </pc:sldMkLst>
        <pc:spChg chg="mod">
          <ac:chgData name="Shivang Sharma" userId="7056074fd2df5161" providerId="LiveId" clId="{82B4D6E5-FAC6-4F17-AFA2-AD67044D4867}" dt="2025-02-24T08:00:23.109" v="194" actId="1076"/>
          <ac:spMkLst>
            <pc:docMk/>
            <pc:sldMk cId="0" sldId="275"/>
            <ac:spMk id="2" creationId="{00000000-0000-0000-0000-000000000000}"/>
          </ac:spMkLst>
        </pc:spChg>
      </pc:sldChg>
      <pc:sldChg chg="modSp modAnim">
        <pc:chgData name="Shivang Sharma" userId="7056074fd2df5161" providerId="LiveId" clId="{82B4D6E5-FAC6-4F17-AFA2-AD67044D4867}" dt="2025-02-24T08:13:07.807" v="467" actId="20577"/>
        <pc:sldMkLst>
          <pc:docMk/>
          <pc:sldMk cId="0" sldId="277"/>
        </pc:sldMkLst>
        <pc:spChg chg="mod">
          <ac:chgData name="Shivang Sharma" userId="7056074fd2df5161" providerId="LiveId" clId="{82B4D6E5-FAC6-4F17-AFA2-AD67044D4867}" dt="2025-02-24T08:13:07.807" v="467" actId="20577"/>
          <ac:spMkLst>
            <pc:docMk/>
            <pc:sldMk cId="0" sldId="277"/>
            <ac:spMk id="3" creationId="{00000000-0000-0000-0000-000000000000}"/>
          </ac:spMkLst>
        </pc:spChg>
      </pc:sldChg>
      <pc:sldChg chg="addSp modSp new mod modAnim">
        <pc:chgData name="Shivang Sharma" userId="7056074fd2df5161" providerId="LiveId" clId="{82B4D6E5-FAC6-4F17-AFA2-AD67044D4867}" dt="2025-02-24T08:10:30.323" v="249" actId="1076"/>
        <pc:sldMkLst>
          <pc:docMk/>
          <pc:sldMk cId="3228936661" sldId="280"/>
        </pc:sldMkLst>
        <pc:spChg chg="add mod">
          <ac:chgData name="Shivang Sharma" userId="7056074fd2df5161" providerId="LiveId" clId="{82B4D6E5-FAC6-4F17-AFA2-AD67044D4867}" dt="2025-02-24T08:00:26.881" v="195"/>
          <ac:spMkLst>
            <pc:docMk/>
            <pc:sldMk cId="3228936661" sldId="280"/>
            <ac:spMk id="2" creationId="{CC087E34-6590-4503-2B47-E306B422515F}"/>
          </ac:spMkLst>
        </pc:spChg>
        <pc:spChg chg="add mod">
          <ac:chgData name="Shivang Sharma" userId="7056074fd2df5161" providerId="LiveId" clId="{82B4D6E5-FAC6-4F17-AFA2-AD67044D4867}" dt="2025-02-24T08:10:30.323" v="249" actId="1076"/>
          <ac:spMkLst>
            <pc:docMk/>
            <pc:sldMk cId="3228936661" sldId="280"/>
            <ac:spMk id="4" creationId="{0690CD33-58A2-2C6C-3FCA-4FCAD76DA20D}"/>
          </ac:spMkLst>
        </pc:spChg>
        <pc:picChg chg="add mod">
          <ac:chgData name="Shivang Sharma" userId="7056074fd2df5161" providerId="LiveId" clId="{82B4D6E5-FAC6-4F17-AFA2-AD67044D4867}" dt="2025-02-24T08:06:28.196" v="202" actId="1076"/>
          <ac:picMkLst>
            <pc:docMk/>
            <pc:sldMk cId="3228936661" sldId="280"/>
            <ac:picMk id="3" creationId="{D79B1B0E-6D93-9DA1-1692-8F816C95C203}"/>
          </ac:picMkLst>
        </pc:picChg>
      </pc:sldChg>
      <pc:sldChg chg="addSp delSp modSp new mod">
        <pc:chgData name="Shivang Sharma" userId="7056074fd2df5161" providerId="LiveId" clId="{82B4D6E5-FAC6-4F17-AFA2-AD67044D4867}" dt="2025-02-24T08:10:54.694" v="280" actId="20577"/>
        <pc:sldMkLst>
          <pc:docMk/>
          <pc:sldMk cId="592794329" sldId="281"/>
        </pc:sldMkLst>
        <pc:spChg chg="add mod">
          <ac:chgData name="Shivang Sharma" userId="7056074fd2df5161" providerId="LiveId" clId="{82B4D6E5-FAC6-4F17-AFA2-AD67044D4867}" dt="2025-02-24T08:00:29.800" v="196"/>
          <ac:spMkLst>
            <pc:docMk/>
            <pc:sldMk cId="592794329" sldId="281"/>
            <ac:spMk id="2" creationId="{5CD0F29C-248D-6D49-A368-0F310FF9F9DB}"/>
          </ac:spMkLst>
        </pc:spChg>
        <pc:spChg chg="add mod">
          <ac:chgData name="Shivang Sharma" userId="7056074fd2df5161" providerId="LiveId" clId="{82B4D6E5-FAC6-4F17-AFA2-AD67044D4867}" dt="2025-02-24T08:10:54.694" v="280" actId="20577"/>
          <ac:spMkLst>
            <pc:docMk/>
            <pc:sldMk cId="592794329" sldId="281"/>
            <ac:spMk id="7" creationId="{FD2EACEB-5EF1-1A6D-8186-3FB10C72A47B}"/>
          </ac:spMkLst>
        </pc:spChg>
        <pc:picChg chg="add del mod">
          <ac:chgData name="Shivang Sharma" userId="7056074fd2df5161" providerId="LiveId" clId="{82B4D6E5-FAC6-4F17-AFA2-AD67044D4867}" dt="2025-02-24T08:07:25.874" v="210" actId="21"/>
          <ac:picMkLst>
            <pc:docMk/>
            <pc:sldMk cId="592794329" sldId="281"/>
            <ac:picMk id="4" creationId="{031C2512-8435-F1BE-F208-09798888372B}"/>
          </ac:picMkLst>
        </pc:picChg>
        <pc:picChg chg="add mod">
          <ac:chgData name="Shivang Sharma" userId="7056074fd2df5161" providerId="LiveId" clId="{82B4D6E5-FAC6-4F17-AFA2-AD67044D4867}" dt="2025-02-24T08:07:37.539" v="215" actId="1076"/>
          <ac:picMkLst>
            <pc:docMk/>
            <pc:sldMk cId="592794329" sldId="281"/>
            <ac:picMk id="6" creationId="{5DFA3280-08E7-1A02-BEC8-472DD90EFED7}"/>
          </ac:picMkLst>
        </pc:picChg>
      </pc:sldChg>
      <pc:sldChg chg="addSp modSp new mod">
        <pc:chgData name="Shivang Sharma" userId="7056074fd2df5161" providerId="LiveId" clId="{82B4D6E5-FAC6-4F17-AFA2-AD67044D4867}" dt="2025-02-24T08:11:19.671" v="314" actId="20577"/>
        <pc:sldMkLst>
          <pc:docMk/>
          <pc:sldMk cId="3303306157" sldId="282"/>
        </pc:sldMkLst>
        <pc:spChg chg="add mod">
          <ac:chgData name="Shivang Sharma" userId="7056074fd2df5161" providerId="LiveId" clId="{82B4D6E5-FAC6-4F17-AFA2-AD67044D4867}" dt="2025-02-24T08:00:40.640" v="198"/>
          <ac:spMkLst>
            <pc:docMk/>
            <pc:sldMk cId="3303306157" sldId="282"/>
            <ac:spMk id="2" creationId="{A7B8B450-DF46-AB1A-E8E7-DBB6AD512870}"/>
          </ac:spMkLst>
        </pc:spChg>
        <pc:spChg chg="add mod">
          <ac:chgData name="Shivang Sharma" userId="7056074fd2df5161" providerId="LiveId" clId="{82B4D6E5-FAC6-4F17-AFA2-AD67044D4867}" dt="2025-02-24T08:11:19.671" v="314" actId="20577"/>
          <ac:spMkLst>
            <pc:docMk/>
            <pc:sldMk cId="3303306157" sldId="282"/>
            <ac:spMk id="5" creationId="{10AC934D-38CA-FECE-50B5-53D52FFC13D2}"/>
          </ac:spMkLst>
        </pc:spChg>
        <pc:picChg chg="add mod">
          <ac:chgData name="Shivang Sharma" userId="7056074fd2df5161" providerId="LiveId" clId="{82B4D6E5-FAC6-4F17-AFA2-AD67044D4867}" dt="2025-02-24T08:07:48.906" v="217" actId="1076"/>
          <ac:picMkLst>
            <pc:docMk/>
            <pc:sldMk cId="3303306157" sldId="282"/>
            <ac:picMk id="4" creationId="{5B7425F5-C559-AF87-DDDA-65502501F497}"/>
          </ac:picMkLst>
        </pc:picChg>
      </pc:sldChg>
      <pc:sldChg chg="addSp modSp new mod">
        <pc:chgData name="Shivang Sharma" userId="7056074fd2df5161" providerId="LiveId" clId="{82B4D6E5-FAC6-4F17-AFA2-AD67044D4867}" dt="2025-02-24T08:11:29.873" v="335" actId="20577"/>
        <pc:sldMkLst>
          <pc:docMk/>
          <pc:sldMk cId="2483025000" sldId="283"/>
        </pc:sldMkLst>
        <pc:spChg chg="add mod">
          <ac:chgData name="Shivang Sharma" userId="7056074fd2df5161" providerId="LiveId" clId="{82B4D6E5-FAC6-4F17-AFA2-AD67044D4867}" dt="2025-02-24T08:00:46.984" v="200"/>
          <ac:spMkLst>
            <pc:docMk/>
            <pc:sldMk cId="2483025000" sldId="283"/>
            <ac:spMk id="2" creationId="{5081438B-9385-B78A-9587-82B4046C71A0}"/>
          </ac:spMkLst>
        </pc:spChg>
        <pc:spChg chg="add mod">
          <ac:chgData name="Shivang Sharma" userId="7056074fd2df5161" providerId="LiveId" clId="{82B4D6E5-FAC6-4F17-AFA2-AD67044D4867}" dt="2025-02-24T08:11:29.873" v="335" actId="20577"/>
          <ac:spMkLst>
            <pc:docMk/>
            <pc:sldMk cId="2483025000" sldId="283"/>
            <ac:spMk id="5" creationId="{7BED62D6-A770-999B-B671-DA3EF3E4EC86}"/>
          </ac:spMkLst>
        </pc:spChg>
        <pc:picChg chg="add mod">
          <ac:chgData name="Shivang Sharma" userId="7056074fd2df5161" providerId="LiveId" clId="{82B4D6E5-FAC6-4F17-AFA2-AD67044D4867}" dt="2025-02-24T08:08:11.845" v="221" actId="1076"/>
          <ac:picMkLst>
            <pc:docMk/>
            <pc:sldMk cId="2483025000" sldId="283"/>
            <ac:picMk id="4" creationId="{F752761D-455E-F619-B251-793971CB8439}"/>
          </ac:picMkLst>
        </pc:picChg>
      </pc:sldChg>
      <pc:sldChg chg="addSp modSp add mod">
        <pc:chgData name="Shivang Sharma" userId="7056074fd2df5161" providerId="LiveId" clId="{82B4D6E5-FAC6-4F17-AFA2-AD67044D4867}" dt="2025-02-24T08:11:48.793" v="365" actId="20577"/>
        <pc:sldMkLst>
          <pc:docMk/>
          <pc:sldMk cId="882440494" sldId="284"/>
        </pc:sldMkLst>
        <pc:spChg chg="add mod">
          <ac:chgData name="Shivang Sharma" userId="7056074fd2df5161" providerId="LiveId" clId="{82B4D6E5-FAC6-4F17-AFA2-AD67044D4867}" dt="2025-02-24T08:11:48.793" v="365" actId="20577"/>
          <ac:spMkLst>
            <pc:docMk/>
            <pc:sldMk cId="882440494" sldId="284"/>
            <ac:spMk id="5" creationId="{99FBF038-D7EA-6AD6-24CE-FFFBA6339BC4}"/>
          </ac:spMkLst>
        </pc:spChg>
        <pc:picChg chg="add mod">
          <ac:chgData name="Shivang Sharma" userId="7056074fd2df5161" providerId="LiveId" clId="{82B4D6E5-FAC6-4F17-AFA2-AD67044D4867}" dt="2025-02-24T08:08:23.806" v="222"/>
          <ac:picMkLst>
            <pc:docMk/>
            <pc:sldMk cId="882440494" sldId="284"/>
            <ac:picMk id="4" creationId="{9CDB9F08-2B4B-C5EB-CE22-466755A287BC}"/>
          </ac:picMkLst>
        </pc:picChg>
      </pc:sldChg>
      <pc:sldChg chg="addSp modSp add mod">
        <pc:chgData name="Shivang Sharma" userId="7056074fd2df5161" providerId="LiveId" clId="{82B4D6E5-FAC6-4F17-AFA2-AD67044D4867}" dt="2025-02-24T08:12:11.867" v="408" actId="20577"/>
        <pc:sldMkLst>
          <pc:docMk/>
          <pc:sldMk cId="2518450027" sldId="285"/>
        </pc:sldMkLst>
        <pc:spChg chg="add mod">
          <ac:chgData name="Shivang Sharma" userId="7056074fd2df5161" providerId="LiveId" clId="{82B4D6E5-FAC6-4F17-AFA2-AD67044D4867}" dt="2025-02-24T08:12:11.867" v="408" actId="20577"/>
          <ac:spMkLst>
            <pc:docMk/>
            <pc:sldMk cId="2518450027" sldId="285"/>
            <ac:spMk id="3" creationId="{9CD13A0D-B960-EEB7-0772-16841A194C7C}"/>
          </ac:spMkLst>
        </pc:spChg>
        <pc:picChg chg="add mod">
          <ac:chgData name="Shivang Sharma" userId="7056074fd2df5161" providerId="LiveId" clId="{82B4D6E5-FAC6-4F17-AFA2-AD67044D4867}" dt="2025-02-24T08:08:58.922" v="227"/>
          <ac:picMkLst>
            <pc:docMk/>
            <pc:sldMk cId="2518450027" sldId="285"/>
            <ac:picMk id="4" creationId="{06BD8E60-D377-A2EC-DB1B-C7695509A42C}"/>
          </ac:picMkLst>
        </pc:picChg>
      </pc:sldChg>
      <pc:sldChg chg="addSp modSp add mod">
        <pc:chgData name="Shivang Sharma" userId="7056074fd2df5161" providerId="LiveId" clId="{82B4D6E5-FAC6-4F17-AFA2-AD67044D4867}" dt="2025-02-24T08:12:35.979" v="453" actId="20577"/>
        <pc:sldMkLst>
          <pc:docMk/>
          <pc:sldMk cId="1036808846" sldId="286"/>
        </pc:sldMkLst>
        <pc:spChg chg="add mod">
          <ac:chgData name="Shivang Sharma" userId="7056074fd2df5161" providerId="LiveId" clId="{82B4D6E5-FAC6-4F17-AFA2-AD67044D4867}" dt="2025-02-24T08:12:35.979" v="453" actId="20577"/>
          <ac:spMkLst>
            <pc:docMk/>
            <pc:sldMk cId="1036808846" sldId="286"/>
            <ac:spMk id="5" creationId="{53636A20-16E2-5EAA-E149-77038C37D935}"/>
          </ac:spMkLst>
        </pc:spChg>
        <pc:picChg chg="add mod">
          <ac:chgData name="Shivang Sharma" userId="7056074fd2df5161" providerId="LiveId" clId="{82B4D6E5-FAC6-4F17-AFA2-AD67044D4867}" dt="2025-02-24T08:09:04.952" v="228"/>
          <ac:picMkLst>
            <pc:docMk/>
            <pc:sldMk cId="1036808846" sldId="286"/>
            <ac:picMk id="4" creationId="{27F8D81F-AE0D-7931-BC05-98AACA3ACEE0}"/>
          </ac:picMkLst>
        </pc:picChg>
      </pc:sldChg>
      <pc:sldChg chg="addSp delSp modSp add mod">
        <pc:chgData name="Shivang Sharma" userId="7056074fd2df5161" providerId="LiveId" clId="{82B4D6E5-FAC6-4F17-AFA2-AD67044D4867}" dt="2025-02-24T08:12:49.068" v="466" actId="20577"/>
        <pc:sldMkLst>
          <pc:docMk/>
          <pc:sldMk cId="2302410515" sldId="287"/>
        </pc:sldMkLst>
        <pc:spChg chg="add mod">
          <ac:chgData name="Shivang Sharma" userId="7056074fd2df5161" providerId="LiveId" clId="{82B4D6E5-FAC6-4F17-AFA2-AD67044D4867}" dt="2025-02-24T08:12:49.068" v="466" actId="20577"/>
          <ac:spMkLst>
            <pc:docMk/>
            <pc:sldMk cId="2302410515" sldId="287"/>
            <ac:spMk id="7" creationId="{A62352E5-E154-821A-424B-9BB032A4AF80}"/>
          </ac:spMkLst>
        </pc:spChg>
        <pc:picChg chg="add del mod">
          <ac:chgData name="Shivang Sharma" userId="7056074fd2df5161" providerId="LiveId" clId="{82B4D6E5-FAC6-4F17-AFA2-AD67044D4867}" dt="2025-02-24T08:08:55.021" v="226" actId="21"/>
          <ac:picMkLst>
            <pc:docMk/>
            <pc:sldMk cId="2302410515" sldId="287"/>
            <ac:picMk id="4" creationId="{06BD8E60-D377-A2EC-DB1B-C7695509A42C}"/>
          </ac:picMkLst>
        </pc:picChg>
        <pc:picChg chg="add mod">
          <ac:chgData name="Shivang Sharma" userId="7056074fd2df5161" providerId="LiveId" clId="{82B4D6E5-FAC6-4F17-AFA2-AD67044D4867}" dt="2025-02-24T08:09:22.006" v="230" actId="1076"/>
          <ac:picMkLst>
            <pc:docMk/>
            <pc:sldMk cId="2302410515" sldId="287"/>
            <ac:picMk id="6" creationId="{E97AAD79-8AA6-1990-52F7-2F90A10E5598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EDBCD8-EC74-4EE6-AFF9-22F238BA2AB1}" type="datetimeFigureOut">
              <a:rPr lang="en-IN" smtClean="0"/>
              <a:t>24-02-2025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734D4-FD94-4FA2-B065-C4CDC4C5E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0904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E734D4-FD94-4FA2-B065-C4CDC4C5E0DA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3949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5486400" cy="914400"/>
          </a:xfrm>
        </p:spPr>
        <p:txBody>
          <a:bodyPr/>
          <a:lstStyle>
            <a:lvl1pPr>
              <a:defRPr sz="32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371600"/>
            <a:ext cx="8153400" cy="4724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LOGO.gif"/>
          <p:cNvPicPr>
            <a:picLocks noChangeAspect="1"/>
          </p:cNvPicPr>
          <p:nvPr/>
        </p:nvPicPr>
        <p:blipFill>
          <a:blip r:embed="rId2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7" name="Picture 9" descr="LOGO.gif"/>
            <p:cNvPicPr>
              <a:picLocks noChangeAspect="1"/>
            </p:cNvPicPr>
            <p:nvPr/>
          </p:nvPicPr>
          <p:blipFill>
            <a:blip r:embed="rId2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9" name="Picture 15" descr="logo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BB0C6-8FC1-47C0-B737-D54E21B5B868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6477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3716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1D5BB0C6-8FC1-47C0-B737-D54E21B5B868}" type="datetimeFigureOut">
              <a:rPr lang="en-US" smtClean="0"/>
              <a:pPr/>
              <a:t>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solidFill>
                  <a:srgbClr val="0070C0"/>
                </a:solidFill>
                <a:latin typeface="Times New Roman" pitchFamily="18" charset="0"/>
                <a:ea typeface="ＭＳ Ｐゴシック" charset="-128"/>
                <a:cs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31" name="Rectangle 11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>
              <a:latin typeface="Calibri" pitchFamily="34" charset="0"/>
            </a:endParaRPr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flipV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wrap="none" anchor="ctr"/>
          <a:lstStyle/>
          <a:p>
            <a:pPr>
              <a:defRPr/>
            </a:pPr>
            <a:endParaRPr lang="en-US">
              <a:latin typeface="Calibri" charset="0"/>
              <a:ea typeface="ＭＳ Ｐゴシック" charset="-128"/>
            </a:endParaRPr>
          </a:p>
        </p:txBody>
      </p:sp>
      <p:pic>
        <p:nvPicPr>
          <p:cNvPr id="1035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6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039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1040" name="Picture 9" descr="LOGO.gif"/>
            <p:cNvPicPr>
              <a:picLocks noChangeAspect="1"/>
            </p:cNvPicPr>
            <p:nvPr/>
          </p:nvPicPr>
          <p:blipFill>
            <a:blip r:embed="rId5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Rectangle 18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1038" name="Picture 15" descr="logo.jp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ransition advTm="4000">
    <p:cut/>
  </p:transition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kern="1200">
          <a:solidFill>
            <a:schemeClr val="tx1"/>
          </a:solidFill>
          <a:latin typeface="+mj-lt"/>
          <a:ea typeface="MS PGothic"/>
          <a:cs typeface="MS PGothic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/>
          <a:cs typeface="MS PGothic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/>
          <a:cs typeface="MS PGothic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/>
          <a:cs typeface="MS PGothic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43608" y="1628800"/>
            <a:ext cx="66247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latin typeface="Arial Black" pitchFamily="34" charset="0"/>
              </a:rPr>
              <a:t>Front End Engineering-I Project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75856" y="4653136"/>
            <a:ext cx="2551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596CC0-0544-9FD2-7AFD-B23ECB7AE8F4}"/>
              </a:ext>
            </a:extLst>
          </p:cNvPr>
          <p:cNvSpPr txBox="1"/>
          <p:nvPr/>
        </p:nvSpPr>
        <p:spPr>
          <a:xfrm>
            <a:off x="2195736" y="2852936"/>
            <a:ext cx="5112568" cy="221599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Team Details: Shiwang Sharma</a:t>
            </a:r>
          </a:p>
          <a:p>
            <a:r>
              <a:rPr lang="en-US" sz="2000" dirty="0"/>
              <a:t>                         </a:t>
            </a:r>
            <a:r>
              <a:rPr lang="en-US" sz="2000" dirty="0" err="1"/>
              <a:t>Jainish</a:t>
            </a:r>
            <a:r>
              <a:rPr lang="en-US" sz="2000" dirty="0"/>
              <a:t> Jindal</a:t>
            </a:r>
          </a:p>
          <a:p>
            <a:r>
              <a:rPr lang="en-US" sz="2000" dirty="0"/>
              <a:t>                         Sarthak Kanwar</a:t>
            </a:r>
          </a:p>
          <a:p>
            <a:r>
              <a:rPr lang="en-US" sz="2000" dirty="0"/>
              <a:t>                         </a:t>
            </a:r>
            <a:r>
              <a:rPr lang="en-US" sz="2000" dirty="0" err="1"/>
              <a:t>Suryansh</a:t>
            </a:r>
            <a:r>
              <a:rPr lang="en-US" sz="2000" dirty="0"/>
              <a:t> </a:t>
            </a:r>
            <a:r>
              <a:rPr lang="en-US" sz="2000" dirty="0" err="1"/>
              <a:t>Tangra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Faculty Coordinator:  Vaibhav Sultane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87624" y="5661248"/>
            <a:ext cx="69470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University Institute of Engineering and Technology, </a:t>
            </a:r>
          </a:p>
          <a:p>
            <a:pPr algn="ctr"/>
            <a:r>
              <a:rPr lang="en-US" sz="20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University, Punjab</a:t>
            </a:r>
          </a:p>
        </p:txBody>
      </p:sp>
    </p:spTree>
  </p:cSld>
  <p:clrMapOvr>
    <a:masterClrMapping/>
  </p:clrMapOvr>
  <p:transition advTm="4000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B8B450-DF46-AB1A-E8E7-DBB6AD512870}"/>
              </a:ext>
            </a:extLst>
          </p:cNvPr>
          <p:cNvSpPr txBox="1"/>
          <p:nvPr/>
        </p:nvSpPr>
        <p:spPr>
          <a:xfrm>
            <a:off x="393497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425F5-C559-AF87-DDDA-65502501F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4784"/>
            <a:ext cx="9144000" cy="42800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AC934D-38CA-FECE-50B5-53D52FFC13D2}"/>
              </a:ext>
            </a:extLst>
          </p:cNvPr>
          <p:cNvSpPr txBox="1"/>
          <p:nvPr/>
        </p:nvSpPr>
        <p:spPr>
          <a:xfrm>
            <a:off x="409654" y="770312"/>
            <a:ext cx="353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Course View Page: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3306157"/>
      </p:ext>
    </p:extLst>
  </p:cSld>
  <p:clrMapOvr>
    <a:masterClrMapping/>
  </p:clrMapOvr>
  <p:transition advTm="4000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81438B-9385-B78A-9587-82B4046C71A0}"/>
              </a:ext>
            </a:extLst>
          </p:cNvPr>
          <p:cNvSpPr txBox="1"/>
          <p:nvPr/>
        </p:nvSpPr>
        <p:spPr>
          <a:xfrm>
            <a:off x="393497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52761D-455E-F619-B251-793971CB8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18" y="1412776"/>
            <a:ext cx="9144000" cy="44674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ED62D6-A770-999B-B671-DA3EF3E4EC86}"/>
              </a:ext>
            </a:extLst>
          </p:cNvPr>
          <p:cNvSpPr txBox="1"/>
          <p:nvPr/>
        </p:nvSpPr>
        <p:spPr>
          <a:xfrm>
            <a:off x="409654" y="770312"/>
            <a:ext cx="353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Browse Page: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3025000"/>
      </p:ext>
    </p:extLst>
  </p:cSld>
  <p:clrMapOvr>
    <a:masterClrMapping/>
  </p:clrMapOvr>
  <p:transition advTm="4000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C3BDFC-F7DA-DE1E-CD20-493F42A6E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0D2ADD-4CFA-E47B-77EC-8F6B0E2F400C}"/>
              </a:ext>
            </a:extLst>
          </p:cNvPr>
          <p:cNvSpPr txBox="1"/>
          <p:nvPr/>
        </p:nvSpPr>
        <p:spPr>
          <a:xfrm>
            <a:off x="393497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B9F08-2B4B-C5EB-CE22-466755A28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050"/>
            <a:ext cx="9144000" cy="43798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FBF038-D7EA-6AD6-24CE-FFFBA6339BC4}"/>
              </a:ext>
            </a:extLst>
          </p:cNvPr>
          <p:cNvSpPr txBox="1"/>
          <p:nvPr/>
        </p:nvSpPr>
        <p:spPr>
          <a:xfrm>
            <a:off x="409654" y="770312"/>
            <a:ext cx="353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 Dashboard: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2440494"/>
      </p:ext>
    </p:extLst>
  </p:cSld>
  <p:clrMapOvr>
    <a:masterClrMapping/>
  </p:clrMapOvr>
  <p:transition advTm="4000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5EC44-F8FD-AD5A-D45A-3E5E51365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7C0B81-2E45-061E-0FB4-EB1998091B3D}"/>
              </a:ext>
            </a:extLst>
          </p:cNvPr>
          <p:cNvSpPr txBox="1"/>
          <p:nvPr/>
        </p:nvSpPr>
        <p:spPr>
          <a:xfrm>
            <a:off x="393497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BD8E60-D377-A2EC-DB1B-C7695509A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0180"/>
            <a:ext cx="9144000" cy="44576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D13A0D-B960-EEB7-0772-16841A194C7C}"/>
              </a:ext>
            </a:extLst>
          </p:cNvPr>
          <p:cNvSpPr txBox="1"/>
          <p:nvPr/>
        </p:nvSpPr>
        <p:spPr>
          <a:xfrm>
            <a:off x="409654" y="770312"/>
            <a:ext cx="353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 Course Create Page: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8450027"/>
      </p:ext>
    </p:extLst>
  </p:cSld>
  <p:clrMapOvr>
    <a:masterClrMapping/>
  </p:clrMapOvr>
  <p:transition advTm="4000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8F1F5-617C-1CC4-E0D9-A1C6E5801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7F86FC-491F-1209-F9C6-944C506F6D86}"/>
              </a:ext>
            </a:extLst>
          </p:cNvPr>
          <p:cNvSpPr txBox="1"/>
          <p:nvPr/>
        </p:nvSpPr>
        <p:spPr>
          <a:xfrm>
            <a:off x="393497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F8D81F-AE0D-7931-BC05-98AACA3ACE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1304"/>
            <a:ext cx="9144000" cy="44553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636A20-16E2-5EAA-E149-77038C37D935}"/>
              </a:ext>
            </a:extLst>
          </p:cNvPr>
          <p:cNvSpPr txBox="1"/>
          <p:nvPr/>
        </p:nvSpPr>
        <p:spPr>
          <a:xfrm>
            <a:off x="409654" y="770312"/>
            <a:ext cx="353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 Lesson Adding Page: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6808846"/>
      </p:ext>
    </p:extLst>
  </p:cSld>
  <p:clrMapOvr>
    <a:masterClrMapping/>
  </p:clrMapOvr>
  <p:transition advTm="4000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5DB7F-F4A8-1D1F-DE06-116217AC7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60A923-CA44-1A06-D394-046C760BEE57}"/>
              </a:ext>
            </a:extLst>
          </p:cNvPr>
          <p:cNvSpPr txBox="1"/>
          <p:nvPr/>
        </p:nvSpPr>
        <p:spPr>
          <a:xfrm>
            <a:off x="393497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7AAD79-8AA6-1990-52F7-2F90A10E55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2776"/>
            <a:ext cx="9144000" cy="44627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2352E5-E154-821A-424B-9BB032A4AF80}"/>
              </a:ext>
            </a:extLst>
          </p:cNvPr>
          <p:cNvSpPr txBox="1"/>
          <p:nvPr/>
        </p:nvSpPr>
        <p:spPr>
          <a:xfrm>
            <a:off x="409654" y="770312"/>
            <a:ext cx="353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 Quiz Adding Page: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2410515"/>
      </p:ext>
    </p:extLst>
  </p:cSld>
  <p:clrMapOvr>
    <a:masterClrMapping/>
  </p:clrMapOvr>
  <p:transition advTm="4000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Bonus Feature(optional)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4739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1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600" b="1" dirty="0"/>
              <a:t> Admin Dashboard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/>
              <a:t>Feature</a:t>
            </a:r>
            <a:r>
              <a:rPr lang="en-US" sz="2200" dirty="0"/>
              <a:t>: Admin can manage users, courses, and track site activity.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/>
              <a:t>Implementation</a:t>
            </a:r>
            <a:r>
              <a:rPr lang="en-US" sz="2200" dirty="0"/>
              <a:t>: Create a restricted admin panel where admins can monitor the platform.</a:t>
            </a:r>
          </a:p>
          <a:p>
            <a:r>
              <a:rPr lang="en-US" sz="2600" b="1" dirty="0"/>
              <a:t>2 User Profile and Settings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/>
              <a:t>Feature</a:t>
            </a:r>
            <a:r>
              <a:rPr lang="en-US" sz="2200" dirty="0"/>
              <a:t>: Allow users (students and instructors) to update their profiles, including password changes, and upload profile pictures.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/>
              <a:t>Implementation</a:t>
            </a:r>
            <a:r>
              <a:rPr lang="en-US" sz="2200" dirty="0"/>
              <a:t>: Add an edit profile page where users can change their information</a:t>
            </a:r>
          </a:p>
          <a:p>
            <a:r>
              <a:rPr lang="en-US" sz="2600" b="1" dirty="0"/>
              <a:t>3 Lesson Completion and Quiz Scoring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/>
              <a:t>Feature</a:t>
            </a:r>
            <a:r>
              <a:rPr lang="en-US" sz="2200" dirty="0"/>
              <a:t>: Allow students to mark lessons as complete and take quizzes. The system could track quiz scores.</a:t>
            </a:r>
          </a:p>
          <a:p>
            <a:endParaRPr lang="en-US" sz="26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advTm="40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23528" y="1484784"/>
            <a:ext cx="813690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Calibri (Body)"/>
              </a:rPr>
              <a:t>Our online course platform is designed to meet the demands of today's learners, providing a seamless, engaging, and personalized learning experience. By leveraging modern web technologies and Python, we've created a robust and scalable solution that caters to diverse interests and learning styles. With a user-friendly interface, interactive features, and strong security measures, our platform ensures a comprehensive and enjoyable learning journey for users worldwide.</a:t>
            </a:r>
          </a:p>
          <a:p>
            <a:endParaRPr lang="en-US" sz="2400" b="1" dirty="0">
              <a:latin typeface="Bahnschrift Light SemiCondensed" panose="020B0502040204020203" pitchFamily="34" charset="0"/>
              <a:cs typeface="Times New Roman" pitchFamily="18" charset="0"/>
            </a:endParaRPr>
          </a:p>
        </p:txBody>
      </p:sp>
    </p:spTree>
  </p:cSld>
  <p:clrMapOvr>
    <a:masterClrMapping/>
  </p:clrMapOvr>
  <p:transition advTm="40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References/Links used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E047C21-1C81-3834-AAAB-53F5C0DFB9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528" y="-6140143"/>
            <a:ext cx="8032968" cy="12280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Development: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Comprehensive documentation and guides on HTML, CSS, and JavaScript.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Tutorials and resources for learning and mastering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Complete reference for Python programming.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 Management: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Detailed information on using and administering SQL.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Deployment: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Guides and references for containerizing applications.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Resources for deploying and managing applications on AWS.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Resources for implementing machine learning algorithms.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General Resources: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Community-driven Q&amp;A platform for developers.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Code hosting and collaboration platform.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2" name="AutoShape 8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4" name="Picture 10" descr="Thank you cards Images | Free Vectors, Stock Photos &amp; PS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57232"/>
            <a:ext cx="9144000" cy="5786478"/>
          </a:xfrm>
          <a:prstGeom prst="rect">
            <a:avLst/>
          </a:prstGeom>
          <a:noFill/>
        </p:spPr>
      </p:pic>
    </p:spTree>
  </p:cSld>
  <p:clrMapOvr>
    <a:masterClrMapping/>
  </p:clrMapOvr>
  <p:transition advTm="4000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Table of Contents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980728"/>
            <a:ext cx="691276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Problem Statement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Technical Details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Key Features 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Bonus Feature(optional)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Conclusion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References/Links used</a:t>
            </a:r>
          </a:p>
          <a:p>
            <a:pPr>
              <a:buFont typeface="Arial" pitchFamily="34" charset="0"/>
              <a:buChar char="•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23528" y="1196752"/>
            <a:ext cx="8136904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Platform Overview</a:t>
            </a:r>
            <a:endParaRPr lang="en-US" sz="2400" dirty="0"/>
          </a:p>
          <a:p>
            <a:r>
              <a:rPr lang="en-US" sz="2400" dirty="0"/>
              <a:t>This platform offers a diverse range of courses across multiple categories, including Science, Technology, Personal Development, and more.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For Instructors: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Add courses, lessons, and quizzes.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and manage learning content.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For Students: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Enroll in courses.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Study lessons, take quizzes.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Earn certifications upon completion.</a:t>
            </a:r>
          </a:p>
        </p:txBody>
      </p:sp>
    </p:spTree>
  </p:cSld>
  <p:clrMapOvr>
    <a:masterClrMapping/>
  </p:clrMapOvr>
  <p:transition advTm="4000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Problem Statement</a:t>
            </a:r>
          </a:p>
        </p:txBody>
      </p:sp>
      <p:sp>
        <p:nvSpPr>
          <p:cNvPr id="3" name="Rectangle 2"/>
          <p:cNvSpPr/>
          <p:nvPr/>
        </p:nvSpPr>
        <p:spPr>
          <a:xfrm>
            <a:off x="251520" y="1454340"/>
            <a:ext cx="878497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/>
              <a:t>Time </a:t>
            </a:r>
            <a:r>
              <a:rPr lang="en-US" sz="2400" b="1" dirty="0"/>
              <a:t>Wastage:</a:t>
            </a:r>
            <a:r>
              <a:rPr lang="en-US" sz="2400" dirty="0"/>
              <a:t> Traveling to a physical location for learning.</a:t>
            </a:r>
          </a:p>
          <a:p>
            <a:r>
              <a:rPr lang="en-US" sz="2400" b="1" dirty="0"/>
              <a:t>Geographical Limitations:</a:t>
            </a:r>
            <a:r>
              <a:rPr lang="en-US" sz="2400" dirty="0"/>
              <a:t> Limited access to quality education based on location or availability of courses..</a:t>
            </a:r>
          </a:p>
          <a:p>
            <a:r>
              <a:rPr lang="en-US" sz="2400" b="1" dirty="0"/>
              <a:t>Inconvenience:</a:t>
            </a:r>
            <a:r>
              <a:rPr lang="en-US" sz="2400" dirty="0"/>
              <a:t> Missing lectures and missing out on important content.</a:t>
            </a:r>
          </a:p>
          <a:p>
            <a:r>
              <a:rPr lang="en-US" sz="2400" b="1" dirty="0"/>
              <a:t>Solution: </a:t>
            </a:r>
            <a:r>
              <a:rPr lang="en-US" sz="2400" b="1" dirty="0" err="1">
                <a:solidFill>
                  <a:srgbClr val="FF0000"/>
                </a:solidFill>
              </a:rPr>
              <a:t>LearnWise</a:t>
            </a: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/>
              <a:t>Study from the comfort of your home, whenever and wherever you want.</a:t>
            </a:r>
          </a:p>
          <a:p>
            <a:r>
              <a:rPr lang="en-US" sz="2400" dirty="0"/>
              <a:t>Enjoy easy access to a vast range of courses with just a click.</a:t>
            </a:r>
          </a:p>
          <a:p>
            <a:r>
              <a:rPr lang="en-US" sz="2400" dirty="0"/>
              <a:t>Learn at your own pace, without the constraints of traditional classrooms.</a:t>
            </a:r>
          </a:p>
        </p:txBody>
      </p:sp>
    </p:spTree>
  </p:cSld>
  <p:clrMapOvr>
    <a:masterClrMapping/>
  </p:clrMapOvr>
  <p:transition advTm="40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Technical Details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/>
              <a:t>Our platform, built with modern web development and Python, offers:</a:t>
            </a:r>
          </a:p>
          <a:p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Front-End:</a:t>
            </a:r>
            <a:r>
              <a:rPr lang="en-IN" sz="2400" dirty="0"/>
              <a:t> HTML, CSS, JavaScript, Bootstrap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Back-End:</a:t>
            </a:r>
            <a:r>
              <a:rPr lang="en-IN" sz="2400" dirty="0"/>
              <a:t> 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Database:</a:t>
            </a:r>
            <a:r>
              <a:rPr lang="en-IN" sz="2400" dirty="0"/>
              <a:t> SQL, DBSQULITE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Security:</a:t>
            </a:r>
            <a:r>
              <a:rPr lang="en-IN" sz="2400" dirty="0"/>
              <a:t> HTTPS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Interactivity:</a:t>
            </a:r>
            <a:r>
              <a:rPr lang="en-IN" sz="2400" dirty="0"/>
              <a:t> Quizzes, assignments, forums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Personalization:</a:t>
            </a:r>
            <a:r>
              <a:rPr lang="en-IN" sz="2400" dirty="0"/>
              <a:t> Machine learning for recommendations, progress tracking.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Deployment:</a:t>
            </a:r>
            <a:r>
              <a:rPr lang="en-IN" sz="2400" dirty="0"/>
              <a:t> GitHub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</p:spTree>
  </p:cSld>
  <p:clrMapOvr>
    <a:masterClrMapping/>
  </p:clrMapOvr>
  <p:transition advTm="40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Key Features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84AB93E-EDB8-1425-5056-EDA879E6B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-5175574"/>
            <a:ext cx="4752528" cy="10653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b="1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Interface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Wide Course Selection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Learning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Personalized Recommendations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Progress Tracking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Access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Design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Instructor Tools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Scalability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advTm="40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3497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573FFF4-19DD-8954-5DE5-14871B7CE3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504" y="-2571265"/>
            <a:ext cx="5760640" cy="7520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5811AC-64F7-2400-C5EC-88AB3D70256C}"/>
              </a:ext>
            </a:extLst>
          </p:cNvPr>
          <p:cNvSpPr txBox="1"/>
          <p:nvPr/>
        </p:nvSpPr>
        <p:spPr>
          <a:xfrm>
            <a:off x="395536" y="1340768"/>
            <a:ext cx="741682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Innovative Platform: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Combines modern web technologies with Python for a robust and scalable solution.</a:t>
            </a: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Design: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Intuitive interface enhances the learning experience and encourages engagement.</a:t>
            </a: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Diverse Course Offerings: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Wide range of courses across various disciplines to cater to different interests.</a:t>
            </a: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Features: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Quizzes, assignments, and discussion forums to foster active learning.</a:t>
            </a: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and Accessible: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Strong authentication methods and responsive design ensure secure, global access.</a:t>
            </a: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Instructor Support: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Tools for creating and managing engaging course content.</a:t>
            </a:r>
          </a:p>
          <a:p>
            <a:endParaRPr lang="en-IN" dirty="0"/>
          </a:p>
        </p:txBody>
      </p:sp>
    </p:spTree>
  </p:cSld>
  <p:clrMapOvr>
    <a:masterClrMapping/>
  </p:clrMapOvr>
  <p:transition advTm="40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4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4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087E34-6590-4503-2B47-E306B422515F}"/>
              </a:ext>
            </a:extLst>
          </p:cNvPr>
          <p:cNvSpPr txBox="1"/>
          <p:nvPr/>
        </p:nvSpPr>
        <p:spPr>
          <a:xfrm>
            <a:off x="393497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pic>
        <p:nvPicPr>
          <p:cNvPr id="3" name="Screen Recording 2025-02-24 133547">
            <a:hlinkClick r:id="" action="ppaction://media"/>
            <a:extLst>
              <a:ext uri="{FF2B5EF4-FFF2-40B4-BE49-F238E27FC236}">
                <a16:creationId xmlns:a16="http://schemas.microsoft.com/office/drawing/2014/main" id="{D79B1B0E-6D93-9DA1-1692-8F816C95C2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12776"/>
            <a:ext cx="9144000" cy="44497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90CD33-58A2-2C6C-3FCA-4FCAD76DA20D}"/>
              </a:ext>
            </a:extLst>
          </p:cNvPr>
          <p:cNvSpPr txBox="1"/>
          <p:nvPr/>
        </p:nvSpPr>
        <p:spPr>
          <a:xfrm>
            <a:off x="409654" y="770312"/>
            <a:ext cx="353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Page: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8936661"/>
      </p:ext>
    </p:extLst>
  </p:cSld>
  <p:clrMapOvr>
    <a:masterClrMapping/>
  </p:clrMapOvr>
  <p:transition advTm="40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D0F29C-248D-6D49-A368-0F310FF9F9DB}"/>
              </a:ext>
            </a:extLst>
          </p:cNvPr>
          <p:cNvSpPr txBox="1"/>
          <p:nvPr/>
        </p:nvSpPr>
        <p:spPr>
          <a:xfrm>
            <a:off x="393497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FA3280-08E7-1A02-BEC8-472DD90EFE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8760"/>
            <a:ext cx="9145016" cy="46805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2EACEB-5EF1-1A6D-8186-3FB10C72A47B}"/>
              </a:ext>
            </a:extLst>
          </p:cNvPr>
          <p:cNvSpPr txBox="1"/>
          <p:nvPr/>
        </p:nvSpPr>
        <p:spPr>
          <a:xfrm>
            <a:off x="409654" y="770312"/>
            <a:ext cx="3530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Dashboard: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2794329"/>
      </p:ext>
    </p:extLst>
  </p:cSld>
  <p:clrMapOvr>
    <a:masterClrMapping/>
  </p:clrMapOvr>
  <p:transition advTm="4000">
    <p:cut/>
  </p:transition>
</p:sld>
</file>

<file path=ppt/theme/theme1.xml><?xml version="1.0" encoding="utf-8"?>
<a:theme xmlns:a="http://schemas.openxmlformats.org/drawingml/2006/main" name="Bubble S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768</TotalTime>
  <Words>697</Words>
  <Application>Microsoft Office PowerPoint</Application>
  <PresentationFormat>On-screen Show (4:3)</PresentationFormat>
  <Paragraphs>167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Arial Black</vt:lpstr>
      <vt:lpstr>Bahnschrift Light SemiCondensed</vt:lpstr>
      <vt:lpstr>Calibri</vt:lpstr>
      <vt:lpstr>Calibri (Body)</vt:lpstr>
      <vt:lpstr>Times New Roman</vt:lpstr>
      <vt:lpstr>Bubble Sort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</dc:title>
  <dc:creator>abc</dc:creator>
  <cp:lastModifiedBy>Shivang Sharma</cp:lastModifiedBy>
  <cp:revision>36</cp:revision>
  <dcterms:created xsi:type="dcterms:W3CDTF">2022-12-12T14:14:34Z</dcterms:created>
  <dcterms:modified xsi:type="dcterms:W3CDTF">2025-02-24T08:13:16Z</dcterms:modified>
</cp:coreProperties>
</file>

<file path=docProps/thumbnail.jpeg>
</file>